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8" r:id="rId3"/>
    <p:sldId id="1019" r:id="rId4"/>
    <p:sldId id="1040" r:id="rId5"/>
    <p:sldId id="1022" r:id="rId6"/>
    <p:sldId id="1042" r:id="rId7"/>
    <p:sldId id="1044" r:id="rId8"/>
    <p:sldId id="1045" r:id="rId9"/>
    <p:sldId id="1041" r:id="rId10"/>
    <p:sldId id="1046" r:id="rId11"/>
    <p:sldId id="1023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4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18697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did Linda spend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630" y="1943889"/>
            <a:ext cx="2772586" cy="525138"/>
          </a:xfrm>
          <a:prstGeom prst="rect">
            <a:avLst/>
          </a:prstGeom>
        </p:spPr>
      </p:pic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06896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通读全文和购物小票可知，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共消费了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美元。故答案为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 dollars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8582" y="2550479"/>
            <a:ext cx="2304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55 </a:t>
            </a:r>
            <a:r>
              <a:rPr lang="en-US" altLang="zh-CN" dirty="0" smtClean="0"/>
              <a:t>dollars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331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如今网上购物发展迅速，请以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“Online Shopping”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为题，简单介绍一下网上购物吧。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5"/>
          <p:cNvSpPr txBox="1">
            <a:spLocks/>
          </p:cNvSpPr>
          <p:nvPr/>
        </p:nvSpPr>
        <p:spPr bwMode="auto">
          <a:xfrm>
            <a:off x="360854" y="2600300"/>
            <a:ext cx="1127896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 shopping becomes a part of our life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get what we want without going outside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shop whenever we want to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don’t have to wait in lines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 the other hand, we can’t see the real goods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Sometimes we may find it is different from what we want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去服装店购物后拿到了一张购物小票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great clothing store near Linda’s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 there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nice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children like to buy clothes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and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 went shopping in the store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clothes were on sale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Linda bought a blouse and two skirts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bought shoes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Tina bought sweaters and trousers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also bought a scarf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Linda and Tina’s bill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51" y="902802"/>
            <a:ext cx="2677984" cy="4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243296"/>
              </p:ext>
            </p:extLst>
          </p:nvPr>
        </p:nvGraphicFramePr>
        <p:xfrm>
          <a:off x="334566" y="980728"/>
          <a:ext cx="11521278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3841194">
                  <a:extLst>
                    <a:ext uri="{9D8B030D-6E8A-4147-A177-3AD203B41FA5}">
                      <a16:colId xmlns:a16="http://schemas.microsoft.com/office/drawing/2014/main" val="1352274273"/>
                    </a:ext>
                  </a:extLst>
                </a:gridCol>
                <a:gridCol w="3841194">
                  <a:extLst>
                    <a:ext uri="{9D8B030D-6E8A-4147-A177-3AD203B41FA5}">
                      <a16:colId xmlns:a16="http://schemas.microsoft.com/office/drawing/2014/main" val="1497538278"/>
                    </a:ext>
                  </a:extLst>
                </a:gridCol>
                <a:gridCol w="3838890">
                  <a:extLst>
                    <a:ext uri="{9D8B030D-6E8A-4147-A177-3AD203B41FA5}">
                      <a16:colId xmlns:a16="http://schemas.microsoft.com/office/drawing/2014/main" val="98015653"/>
                    </a:ext>
                  </a:extLst>
                </a:gridCol>
              </a:tblGrid>
              <a:tr h="500019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6/12/2025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09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956617"/>
                  </a:ext>
                </a:extLst>
              </a:tr>
              <a:tr h="5000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Item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总价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4758287"/>
                  </a:ext>
                </a:extLst>
              </a:tr>
              <a:tr h="5000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Blouse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$10.00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7092691"/>
                  </a:ext>
                </a:extLst>
              </a:tr>
              <a:tr h="5000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Skirt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$20.00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1578321"/>
                  </a:ext>
                </a:extLst>
              </a:tr>
              <a:tr h="5000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Shoes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$25.00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3007313"/>
                  </a:ext>
                </a:extLst>
              </a:tr>
              <a:tr h="5000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Sweater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$30.00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0576853"/>
                  </a:ext>
                </a:extLst>
              </a:tr>
              <a:tr h="5000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Trousers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$15.00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591093"/>
                  </a:ext>
                </a:extLst>
              </a:tr>
              <a:tr h="5258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Scarf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$5.00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421515"/>
                  </a:ext>
                </a:extLst>
              </a:tr>
              <a:tr h="500019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$105.00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7531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0134"/>
            <a:ext cx="11485848" cy="347300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根据短文内容，选择各自购买的衣物，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购买的用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,Tina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购买的用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00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7a.jpg" descr="id:21474951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9341" y="2696307"/>
            <a:ext cx="1512168" cy="844592"/>
          </a:xfrm>
          <a:prstGeom prst="rect">
            <a:avLst/>
          </a:prstGeom>
        </p:spPr>
      </p:pic>
      <p:pic>
        <p:nvPicPr>
          <p:cNvPr id="4" name="fc7b.jpg" descr="id:21474951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20343" y="2552289"/>
            <a:ext cx="1090906" cy="1388379"/>
          </a:xfrm>
          <a:prstGeom prst="rect">
            <a:avLst/>
          </a:prstGeom>
        </p:spPr>
      </p:pic>
      <p:pic>
        <p:nvPicPr>
          <p:cNvPr id="5" name="fc7c.jpg" descr="id:21474952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39782" y="2647222"/>
            <a:ext cx="1132962" cy="1235026"/>
          </a:xfrm>
          <a:prstGeom prst="rect">
            <a:avLst/>
          </a:prstGeom>
        </p:spPr>
      </p:pic>
      <p:pic>
        <p:nvPicPr>
          <p:cNvPr id="6" name="fc7d.jpg" descr="id:214749520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362561" y="2457358"/>
            <a:ext cx="1002689" cy="1388378"/>
          </a:xfrm>
          <a:prstGeom prst="rect">
            <a:avLst/>
          </a:prstGeom>
        </p:spPr>
      </p:pic>
      <p:pic>
        <p:nvPicPr>
          <p:cNvPr id="7" name="fc7e.jpg" descr="id:214749521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052764" y="2552289"/>
            <a:ext cx="1472492" cy="1311446"/>
          </a:xfrm>
          <a:prstGeom prst="rect">
            <a:avLst/>
          </a:prstGeom>
        </p:spPr>
      </p:pic>
      <p:pic>
        <p:nvPicPr>
          <p:cNvPr id="8" name="fc7f.jpg" descr="id:2147495223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948789" y="2552290"/>
            <a:ext cx="1497110" cy="138837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335425" y="40724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183148" y="408924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089692" y="41001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892522" y="408249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778982" y="40955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704000" y="41056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16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根据短文内容，回答问题。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clothing store?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582" y="2858935"/>
            <a:ext cx="38352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It’s near Linda’s home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由短文第一句可知，服装店的位置在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家附近。故答案为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“It’s near Linda’s home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45260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形式的名词所有格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一般单数名词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词尾加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汤姆的弟弟六岁了。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词尾不是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的复数名词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词尾加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儿童节就要到了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我想为我的儿子买一个礼物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603" y="819460"/>
            <a:ext cx="1935180" cy="57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1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196752"/>
            <a:ext cx="11459670" cy="387972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词尾是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的复数名词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词尾加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这是教师办公室。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表示两个人或多人共同拥有某物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只在最后一个人的名字后面加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他是莉莉和露西的爸爸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80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124744"/>
            <a:ext cx="11459670" cy="387972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表示两人各自所有的某物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则应在两个人名后面都加上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且后接名词复数。例如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它们分别是玛丽和简的房间。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记忆口诀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英语名词所有格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表示物品所有权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名词后加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这种情况最常见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两者共有添最后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各有各添记心间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名词结尾是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后面只把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12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319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children like to buy clothes in the store?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Tina buy a schoolbag?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5252" y="1520493"/>
            <a:ext cx="54824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Because the clothes there are </a:t>
            </a:r>
            <a:r>
              <a:rPr lang="en-US" altLang="zh-CN" dirty="0" smtClean="0"/>
              <a:t>nice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06084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由短文第二、三句可知，孩子们喜欢在这里购物的原因是这家店的衣服很漂亮。故答案为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“Because the clothes there are nice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5475" y="4201924"/>
            <a:ext cx="23326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No, she </a:t>
            </a:r>
            <a:r>
              <a:rPr lang="en-US" altLang="zh-CN" dirty="0" smtClean="0"/>
              <a:t>didn’t</a:t>
            </a:r>
            <a:endParaRPr lang="zh-CN" altLang="en-US" dirty="0"/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74539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由短文倒数第三、四句可知，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购买了毛衣、裤子和围巾。故答案为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she didn’t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0053" y="3104312"/>
            <a:ext cx="2896649" cy="137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26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698</Words>
  <Application>Microsoft Office PowerPoint</Application>
  <PresentationFormat>自定义</PresentationFormat>
  <Paragraphs>84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410</cp:revision>
  <dcterms:created xsi:type="dcterms:W3CDTF">2020-11-06T05:24:00Z</dcterms:created>
  <dcterms:modified xsi:type="dcterms:W3CDTF">2025-06-10T01:27:49Z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